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085C-6F51-9A4E-84F1-A74D419B1F6D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A108-C32E-8A4A-8033-F54BFD46D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2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085C-6F51-9A4E-84F1-A74D419B1F6D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A108-C32E-8A4A-8033-F54BFD46D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4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085C-6F51-9A4E-84F1-A74D419B1F6D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A108-C32E-8A4A-8033-F54BFD46D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085C-6F51-9A4E-84F1-A74D419B1F6D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A108-C32E-8A4A-8033-F54BFD46D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1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085C-6F51-9A4E-84F1-A74D419B1F6D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A108-C32E-8A4A-8033-F54BFD46D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8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085C-6F51-9A4E-84F1-A74D419B1F6D}" type="datetimeFigureOut">
              <a:rPr lang="en-US" smtClean="0"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A108-C32E-8A4A-8033-F54BFD46D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2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085C-6F51-9A4E-84F1-A74D419B1F6D}" type="datetimeFigureOut">
              <a:rPr lang="en-US" smtClean="0"/>
              <a:t>7/18/17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A108-C32E-8A4A-8033-F54BFD46D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6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085C-6F51-9A4E-84F1-A74D419B1F6D}" type="datetimeFigureOut">
              <a:rPr lang="en-US" smtClean="0"/>
              <a:t>7/18/17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A108-C32E-8A4A-8033-F54BFD46D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7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085C-6F51-9A4E-84F1-A74D419B1F6D}" type="datetimeFigureOut">
              <a:rPr lang="en-US" smtClean="0"/>
              <a:t>7/18/17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A108-C32E-8A4A-8033-F54BFD46D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0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085C-6F51-9A4E-84F1-A74D419B1F6D}" type="datetimeFigureOut">
              <a:rPr lang="en-US" smtClean="0"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A108-C32E-8A4A-8033-F54BFD46D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8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085C-6F51-9A4E-84F1-A74D419B1F6D}" type="datetimeFigureOut">
              <a:rPr lang="en-US" smtClean="0"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A108-C32E-8A4A-8033-F54BFD46D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0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3085C-6F51-9A4E-84F1-A74D419B1F6D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FA108-C32E-8A4A-8033-F54BFD46D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upply List_fina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388"/>
            <a:ext cx="4527176" cy="6858000"/>
          </a:xfrm>
          <a:prstGeom prst="rect">
            <a:avLst/>
          </a:prstGeom>
        </p:spPr>
      </p:pic>
      <p:pic>
        <p:nvPicPr>
          <p:cNvPr id="5" name="Picture 4" descr="Supply List_fina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824" y="0"/>
            <a:ext cx="45271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07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Luong Mimi</dc:creator>
  <cp:lastModifiedBy>Luong Mimi</cp:lastModifiedBy>
  <cp:revision>1</cp:revision>
  <cp:lastPrinted>2017-07-18T19:21:51Z</cp:lastPrinted>
  <dcterms:created xsi:type="dcterms:W3CDTF">2017-07-18T19:20:35Z</dcterms:created>
  <dcterms:modified xsi:type="dcterms:W3CDTF">2017-07-18T19:22:06Z</dcterms:modified>
</cp:coreProperties>
</file>